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31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5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47F7-21C4-4F60-AEF8-E04108DA2B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09D4-24A8-40DC-9760-5A2450BA9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5998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47F7-21C4-4F60-AEF8-E04108DA2B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09D4-24A8-40DC-9760-5A2450BA9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2442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47F7-21C4-4F60-AEF8-E04108DA2B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09D4-24A8-40DC-9760-5A2450BA9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6111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47F7-21C4-4F60-AEF8-E04108DA2B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09D4-24A8-40DC-9760-5A2450BA9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460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279657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119290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47F7-21C4-4F60-AEF8-E04108DA2B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09D4-24A8-40DC-9760-5A2450BA9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3625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47F7-21C4-4F60-AEF8-E04108DA2B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09D4-24A8-40DC-9760-5A2450BA9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308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40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6" y="2241552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6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47F7-21C4-4F60-AEF8-E04108DA2B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09D4-24A8-40DC-9760-5A2450BA9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0580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47F7-21C4-4F60-AEF8-E04108DA2B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09D4-24A8-40DC-9760-5A2450BA9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844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47F7-21C4-4F60-AEF8-E04108DA2B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09D4-24A8-40DC-9760-5A2450BA9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2807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6" y="1316573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47F7-21C4-4F60-AEF8-E04108DA2B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09D4-24A8-40DC-9760-5A2450BA9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4609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6" y="1316573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47F7-21C4-4F60-AEF8-E04108DA2B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09D4-24A8-40DC-9760-5A2450BA9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5097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40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40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247F7-21C4-4F60-AEF8-E04108DA2B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40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40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709D4-24A8-40DC-9760-5A2450BA9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4394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14388155"/>
              </p:ext>
            </p:extLst>
          </p:nvPr>
        </p:nvGraphicFramePr>
        <p:xfrm>
          <a:off x="424545" y="1932759"/>
          <a:ext cx="6193972" cy="6979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49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489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8643">
                <a:tc gridSpan="2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Sassy" pitchFamily="2" charset="0"/>
                        </a:rPr>
                        <a:t>Child’s Name</a:t>
                      </a:r>
                      <a:r>
                        <a:rPr lang="en-US" sz="1200" baseline="0" dirty="0" smtClean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Sassy" pitchFamily="2" charset="0"/>
                        </a:rPr>
                        <a:t>: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KG Miss Kindergarten" pitchFamily="2" charset="0"/>
                        <a:ea typeface="HelloSassy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86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Sassy" pitchFamily="2" charset="0"/>
                        </a:rPr>
                        <a:t>Date of Birth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KG Miss Kindergarten" pitchFamily="2" charset="0"/>
                        <a:ea typeface="HelloSassy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ysClr val="windowText" lastClr="000000"/>
                        </a:solidFill>
                        <a:latin typeface="KG Miss Kindergarten" pitchFamily="2" charset="0"/>
                        <a:ea typeface="HelloSassy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Sassy" pitchFamily="2" charset="0"/>
                        </a:rPr>
                        <a:t>Home Address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KG Miss Kindergarten" pitchFamily="2" charset="0"/>
                        <a:ea typeface="HelloSassy" pitchFamily="2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ysClr val="windowText" lastClr="000000"/>
                        </a:solidFill>
                        <a:latin typeface="KG Miss Kindergarten" pitchFamily="2" charset="0"/>
                        <a:ea typeface="HelloSassy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ysClr val="windowText" lastClr="000000"/>
                        </a:solidFill>
                        <a:latin typeface="KG Miss Kindergarten" pitchFamily="2" charset="0"/>
                        <a:ea typeface="HelloSassy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Sassy" pitchFamily="2" charset="0"/>
                        </a:rPr>
                        <a:t>Parent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KG Miss Kindergarten" pitchFamily="2" charset="0"/>
                        <a:ea typeface="HelloSassy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Sassy" pitchFamily="2" charset="0"/>
                        </a:rPr>
                        <a:t>Name:</a:t>
                      </a:r>
                    </a:p>
                    <a:p>
                      <a:endParaRPr lang="en-US" sz="1200" dirty="0" smtClean="0">
                        <a:solidFill>
                          <a:sysClr val="windowText" lastClr="000000"/>
                        </a:solidFill>
                        <a:latin typeface="KG Miss Kindergarten" pitchFamily="2" charset="0"/>
                        <a:ea typeface="HelloSassy" pitchFamily="2" charset="0"/>
                      </a:endParaRPr>
                    </a:p>
                    <a:p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Sassy" pitchFamily="2" charset="0"/>
                        </a:rPr>
                        <a:t>Phone #:</a:t>
                      </a:r>
                    </a:p>
                    <a:p>
                      <a:endParaRPr lang="en-US" sz="1200" dirty="0" smtClean="0">
                        <a:solidFill>
                          <a:sysClr val="windowText" lastClr="000000"/>
                        </a:solidFill>
                        <a:latin typeface="KG Miss Kindergarten" pitchFamily="2" charset="0"/>
                        <a:ea typeface="HelloSassy" pitchFamily="2" charset="0"/>
                      </a:endParaRPr>
                    </a:p>
                    <a:p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Sassy" pitchFamily="2" charset="0"/>
                        </a:rPr>
                        <a:t>Email: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KG Miss Kindergarten" pitchFamily="2" charset="0"/>
                        <a:ea typeface="HelloSassy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Sassy" pitchFamily="2" charset="0"/>
                        </a:rPr>
                        <a:t>Parent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KG Miss Kindergarten" pitchFamily="2" charset="0"/>
                        <a:ea typeface="HelloSassy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Sassy" pitchFamily="2" charset="0"/>
                        </a:rPr>
                        <a:t>Name:</a:t>
                      </a:r>
                    </a:p>
                    <a:p>
                      <a:endParaRPr lang="en-US" sz="1200" dirty="0" smtClean="0">
                        <a:solidFill>
                          <a:sysClr val="windowText" lastClr="000000"/>
                        </a:solidFill>
                        <a:latin typeface="KG Miss Kindergarten" pitchFamily="2" charset="0"/>
                        <a:ea typeface="HelloSassy" pitchFamily="2" charset="0"/>
                      </a:endParaRPr>
                    </a:p>
                    <a:p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Sassy" pitchFamily="2" charset="0"/>
                        </a:rPr>
                        <a:t>Phone#:</a:t>
                      </a:r>
                    </a:p>
                    <a:p>
                      <a:endParaRPr lang="en-US" sz="1200" dirty="0" smtClean="0">
                        <a:solidFill>
                          <a:sysClr val="windowText" lastClr="000000"/>
                        </a:solidFill>
                        <a:latin typeface="KG Miss Kindergarten" pitchFamily="2" charset="0"/>
                        <a:ea typeface="HelloSassy" pitchFamily="2" charset="0"/>
                      </a:endParaRPr>
                    </a:p>
                    <a:p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Sassy" pitchFamily="2" charset="0"/>
                        </a:rPr>
                        <a:t>Email: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KG Miss Kindergarten" pitchFamily="2" charset="0"/>
                        <a:ea typeface="HelloSassy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8747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Sassy" pitchFamily="2" charset="0"/>
                        </a:rPr>
                        <a:t>Child’s Doctor/Contact</a:t>
                      </a:r>
                      <a:endParaRPr lang="en-US" sz="1500" dirty="0">
                        <a:solidFill>
                          <a:sysClr val="windowText" lastClr="000000"/>
                        </a:solidFill>
                        <a:latin typeface="KG Miss Kindergarten" pitchFamily="2" charset="0"/>
                        <a:ea typeface="HelloSassy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ysClr val="windowText" lastClr="000000"/>
                        </a:solidFill>
                        <a:latin typeface="KG Miss Kindergarten" pitchFamily="2" charset="0"/>
                        <a:ea typeface="HelloSassy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74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Sassy" pitchFamily="2" charset="0"/>
                        </a:rPr>
                        <a:t>Preferred Hospital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KG Miss Kindergarten" pitchFamily="2" charset="0"/>
                        <a:ea typeface="HelloSassy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ysClr val="windowText" lastClr="000000"/>
                        </a:solidFill>
                        <a:latin typeface="KG Miss Kindergarten" pitchFamily="2" charset="0"/>
                        <a:ea typeface="HelloSassy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Sassy" pitchFamily="2" charset="0"/>
                        </a:rPr>
                        <a:t>In Case of Emergency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KG Miss Kindergarten" pitchFamily="2" charset="0"/>
                        <a:ea typeface="HelloSassy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Sassy" pitchFamily="2" charset="0"/>
                        </a:rPr>
                        <a:t>Name:</a:t>
                      </a:r>
                    </a:p>
                    <a:p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Sassy" pitchFamily="2" charset="0"/>
                        </a:rPr>
                        <a:t>Phone:</a:t>
                      </a:r>
                    </a:p>
                    <a:p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Sassy" pitchFamily="2" charset="0"/>
                        </a:rPr>
                        <a:t>Relationship: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Sassy" pitchFamily="2" charset="0"/>
                        </a:rPr>
                        <a:t>Alternate Pickups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KG Miss Kindergarten" pitchFamily="2" charset="0"/>
                        <a:ea typeface="HelloSassy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Sassy" pitchFamily="2" charset="0"/>
                        </a:rPr>
                        <a:t>Name:</a:t>
                      </a:r>
                    </a:p>
                    <a:p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Sassy" pitchFamily="2" charset="0"/>
                        </a:rPr>
                        <a:t>Phone</a:t>
                      </a:r>
                      <a:r>
                        <a:rPr lang="en-US" sz="1200" baseline="0" dirty="0" smtClean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Sassy" pitchFamily="2" charset="0"/>
                        </a:rPr>
                        <a:t> #:</a:t>
                      </a:r>
                    </a:p>
                    <a:p>
                      <a:endParaRPr lang="en-US" sz="1200" baseline="0" dirty="0" smtClean="0">
                        <a:solidFill>
                          <a:sysClr val="windowText" lastClr="000000"/>
                        </a:solidFill>
                        <a:latin typeface="KG Miss Kindergarten" pitchFamily="2" charset="0"/>
                        <a:ea typeface="HelloSassy" pitchFamily="2" charset="0"/>
                      </a:endParaRPr>
                    </a:p>
                    <a:p>
                      <a:r>
                        <a:rPr lang="en-US" sz="1200" baseline="0" dirty="0" smtClean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Sassy" pitchFamily="2" charset="0"/>
                        </a:rPr>
                        <a:t>Name:</a:t>
                      </a:r>
                    </a:p>
                    <a:p>
                      <a:r>
                        <a:rPr lang="en-US" sz="1200" baseline="0" dirty="0" smtClean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Sassy" pitchFamily="2" charset="0"/>
                        </a:rPr>
                        <a:t>Phone #: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KG Miss Kindergarten" pitchFamily="2" charset="0"/>
                        <a:ea typeface="HelloSassy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905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Sassy" pitchFamily="2" charset="0"/>
                        </a:rPr>
                        <a:t>Allergies/Medications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KG Miss Kindergarten" pitchFamily="2" charset="0"/>
                        <a:ea typeface="HelloSassy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ysClr val="windowText" lastClr="000000"/>
                        </a:solidFill>
                        <a:latin typeface="KG Miss Kindergarten" pitchFamily="2" charset="0"/>
                        <a:ea typeface="HelloSassy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964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Sassy" pitchFamily="2" charset="0"/>
                        </a:rPr>
                        <a:t>Parents Signature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KG Miss Kindergarten" pitchFamily="2" charset="0"/>
                        <a:ea typeface="HelloSassy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Sassy" pitchFamily="2" charset="0"/>
                        </a:rPr>
                        <a:t>X:</a:t>
                      </a:r>
                    </a:p>
                    <a:p>
                      <a:endParaRPr lang="en-US" sz="1200" dirty="0" smtClean="0">
                        <a:solidFill>
                          <a:sysClr val="windowText" lastClr="000000"/>
                        </a:solidFill>
                        <a:latin typeface="KG Miss Kindergarten" pitchFamily="2" charset="0"/>
                        <a:ea typeface="HelloSassy" pitchFamily="2" charset="0"/>
                      </a:endParaRPr>
                    </a:p>
                    <a:p>
                      <a:endParaRPr lang="en-US" sz="1200" dirty="0" smtClean="0">
                        <a:solidFill>
                          <a:sysClr val="windowText" lastClr="000000"/>
                        </a:solidFill>
                        <a:latin typeface="KG Miss Kindergarten" pitchFamily="2" charset="0"/>
                        <a:ea typeface="HelloSassy" pitchFamily="2" charset="0"/>
                      </a:endParaRPr>
                    </a:p>
                    <a:p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KG Miss Kindergarten" pitchFamily="2" charset="0"/>
                          <a:ea typeface="HelloSassy" pitchFamily="2" charset="0"/>
                        </a:rPr>
                        <a:t>X: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KG Miss Kindergarten" pitchFamily="2" charset="0"/>
                        <a:ea typeface="HelloSassy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1935128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53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</dc:creator>
  <cp:lastModifiedBy>Paul</cp:lastModifiedBy>
  <cp:revision>1</cp:revision>
  <dcterms:created xsi:type="dcterms:W3CDTF">2020-06-02T07:02:58Z</dcterms:created>
  <dcterms:modified xsi:type="dcterms:W3CDTF">2020-06-02T07:04:25Z</dcterms:modified>
</cp:coreProperties>
</file>