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</p:sldIdLst>
  <p:sldSz cx="6858000" cy="9144000" type="letter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5" autoAdjust="0"/>
    <p:restoredTop sz="94660" autoAdjust="0"/>
  </p:normalViewPr>
  <p:slideViewPr>
    <p:cSldViewPr snapToGrid="0">
      <p:cViewPr varScale="1">
        <p:scale>
          <a:sx n="52" d="100"/>
          <a:sy n="52" d="100"/>
        </p:scale>
        <p:origin x="1688" y="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1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4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1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0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8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4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0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9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47F7-21C4-4F60-AEF8-E04108DA2BC6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09D4-24A8-40DC-9760-5A2450BA9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9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14297"/>
              </p:ext>
            </p:extLst>
          </p:nvPr>
        </p:nvGraphicFramePr>
        <p:xfrm>
          <a:off x="76199" y="838200"/>
          <a:ext cx="6574971" cy="8135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8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School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 Year</a:t>
                      </a:r>
                    </a:p>
                    <a:p>
                      <a:pPr algn="ctr"/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2022/2023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Cak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Holidays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(Paid)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Vacation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(4 days Paid)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431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SEPT.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431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OCT.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October 3-11 (Lacey)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90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NOV.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November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 11</a:t>
                      </a:r>
                    </a:p>
                    <a:p>
                      <a:pPr algn="ctr"/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November 24 &amp; 25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Cak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November 16-23 (</a:t>
                      </a:r>
                      <a:r>
                        <a:rPr lang="en-US" sz="1600" b="0" dirty="0" err="1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Bri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196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DEC.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December 26</a:t>
                      </a:r>
                    </a:p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Cak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719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latin typeface="KG Miss Kindergarten" pitchFamily="2" charset="0"/>
                        </a:rPr>
                        <a:t>JAN.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January 2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January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January 3- 10 (Lacey)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719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latin typeface="KG Miss Kindergarten" pitchFamily="2" charset="0"/>
                        </a:rPr>
                        <a:t>FEB.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February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2719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latin typeface="KG Miss Kindergarten" pitchFamily="2" charset="0"/>
                        </a:rPr>
                        <a:t>MARCH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719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latin typeface="KG Miss Kindergarten" pitchFamily="2" charset="0"/>
                        </a:rPr>
                        <a:t>APRIL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April 5 (Lacey)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April 10-13 (Lacey)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April 20, 24, 25 (</a:t>
                      </a:r>
                      <a:r>
                        <a:rPr lang="en-US" sz="1600" b="0" dirty="0" err="1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Bri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8675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Last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 Day of School </a:t>
                      </a:r>
                    </a:p>
                    <a:p>
                      <a:pPr algn="ctr"/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May 25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Cak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Cake" pitchFamily="2" charset="0"/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92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2927</TotalTime>
  <Words>110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Lacey Hemming</cp:lastModifiedBy>
  <cp:revision>50</cp:revision>
  <dcterms:created xsi:type="dcterms:W3CDTF">2018-01-22T03:38:47Z</dcterms:created>
  <dcterms:modified xsi:type="dcterms:W3CDTF">2022-08-10T02:13:40Z</dcterms:modified>
</cp:coreProperties>
</file>